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heme/theme6.xml" ContentType="application/vnd.openxmlformats-officedocument.them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notesSlides/notesSlide1.xml" ContentType="application/vnd.openxmlformats-officedocument.presentationml.notesSlide+xml"/>
  <Override PartName="/ppt/tags/tag325.xml" ContentType="application/vnd.openxmlformats-officedocument.presentationml.tags+xml"/>
  <Override PartName="/ppt/notesSlides/notesSlide2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42.xml" ContentType="application/vnd.openxmlformats-officedocument.presentationml.tags+xml"/>
  <Override PartName="/ppt/notesSlides/notesSlide5.xml" ContentType="application/vnd.openxmlformats-officedocument.presentationml.notesSlide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6.xml" ContentType="application/vnd.openxmlformats-officedocument.presentationml.notesSlide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  <p:sldMasterId id="2147483703" r:id="rId4"/>
    <p:sldMasterId id="2147483741" r:id="rId5"/>
  </p:sldMasterIdLst>
  <p:notesMasterIdLst>
    <p:notesMasterId r:id="rId27"/>
  </p:notesMasterIdLst>
  <p:sldIdLst>
    <p:sldId id="306" r:id="rId6"/>
    <p:sldId id="367" r:id="rId7"/>
    <p:sldId id="344" r:id="rId8"/>
    <p:sldId id="359" r:id="rId9"/>
    <p:sldId id="373" r:id="rId10"/>
    <p:sldId id="378" r:id="rId11"/>
    <p:sldId id="377" r:id="rId12"/>
    <p:sldId id="370" r:id="rId13"/>
    <p:sldId id="372" r:id="rId14"/>
    <p:sldId id="386" r:id="rId15"/>
    <p:sldId id="380" r:id="rId16"/>
    <p:sldId id="381" r:id="rId17"/>
    <p:sldId id="368" r:id="rId18"/>
    <p:sldId id="379" r:id="rId19"/>
    <p:sldId id="382" r:id="rId20"/>
    <p:sldId id="383" r:id="rId21"/>
    <p:sldId id="384" r:id="rId22"/>
    <p:sldId id="387" r:id="rId23"/>
    <p:sldId id="375" r:id="rId24"/>
    <p:sldId id="374" r:id="rId25"/>
    <p:sldId id="385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A61A480-28E3-4BE2-85CA-0F5A14514A7E}" styleName="{d4d03508-e61a-4071-856a-a20e9eb58eed}">
    <a:band1H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6F6F6"/>
          </a:solidFill>
        </a:fill>
      </a:tcStyle>
    </a:band2H>
    <a:la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lastRow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42" autoAdjust="0"/>
  </p:normalViewPr>
  <p:slideViewPr>
    <p:cSldViewPr snapToGrid="0">
      <p:cViewPr>
        <p:scale>
          <a:sx n="81" d="100"/>
          <a:sy n="81" d="100"/>
        </p:scale>
        <p:origin x="4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</a:t>
            </a:r>
            <a:r>
              <a:rPr lang="en-US" altLang="zh-CN" dirty="0"/>
              <a:t>demo</a:t>
            </a:r>
            <a:r>
              <a:rPr lang="zh-CN" altLang="en-US" dirty="0"/>
              <a:t>所示，我们在日志界面设置了</a:t>
            </a:r>
            <a:r>
              <a:rPr lang="en-US" altLang="zh-CN" dirty="0"/>
              <a:t>xxx</a:t>
            </a:r>
            <a:r>
              <a:rPr lang="zh-CN" altLang="en-US" dirty="0"/>
              <a:t>选项，旨在帮助用户更好地管理记录</a:t>
            </a:r>
            <a:endParaRPr lang="en-US" altLang="zh-CN" dirty="0"/>
          </a:p>
          <a:p>
            <a:r>
              <a:rPr lang="zh-CN" altLang="en-US" dirty="0"/>
              <a:t>这是目前点击进入的菜品列表，之后会完善菜品列表，加入搜索功能，并实现日志上传后端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2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介绍每一个</a:t>
            </a:r>
            <a:r>
              <a:rPr lang="en-US" altLang="zh-CN" dirty="0"/>
              <a:t>key</a:t>
            </a:r>
            <a:r>
              <a:rPr lang="zh-CN" altLang="en-US" dirty="0"/>
              <a:t>的含义 </a:t>
            </a:r>
            <a:endParaRPr lang="en-US" altLang="zh-CN" dirty="0"/>
          </a:p>
          <a:p>
            <a:r>
              <a:rPr lang="zh-CN" altLang="en-US" dirty="0"/>
              <a:t>菜品编号 菜品名称 所在食堂 卡路里含量 忌口 价格 图片 种类（主食？荤？素？甜点？） 介绍</a:t>
            </a:r>
            <a:endParaRPr lang="en-US" altLang="zh-CN" dirty="0"/>
          </a:p>
          <a:p>
            <a:r>
              <a:rPr lang="zh-CN" altLang="en-US" dirty="0"/>
              <a:t>日志功能</a:t>
            </a:r>
            <a:endParaRPr lang="en-US" altLang="zh-CN" dirty="0"/>
          </a:p>
          <a:p>
            <a:r>
              <a:rPr lang="zh-CN" altLang="en-US" dirty="0"/>
              <a:t>目前还需前端接入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413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6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66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844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36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9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image" Target="../media/image2.png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2.png"/><Relationship Id="rId5" Type="http://schemas.openxmlformats.org/officeDocument/2006/relationships/tags" Target="../tags/tag4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7.xml"/><Relationship Id="rId9" Type="http://schemas.openxmlformats.org/officeDocument/2006/relationships/tags" Target="../tags/tag5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2.png"/><Relationship Id="rId5" Type="http://schemas.openxmlformats.org/officeDocument/2006/relationships/tags" Target="../tags/tag5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6.xml"/><Relationship Id="rId9" Type="http://schemas.openxmlformats.org/officeDocument/2006/relationships/tags" Target="../tags/tag6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2.png"/><Relationship Id="rId5" Type="http://schemas.openxmlformats.org/officeDocument/2006/relationships/tags" Target="../tags/tag6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10" Type="http://schemas.openxmlformats.org/officeDocument/2006/relationships/image" Target="../media/image2.png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9.xml"/><Relationship Id="rId7" Type="http://schemas.openxmlformats.org/officeDocument/2006/relationships/image" Target="../media/image3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117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10" Type="http://schemas.openxmlformats.org/officeDocument/2006/relationships/image" Target="../media/image2.png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2.png"/><Relationship Id="rId5" Type="http://schemas.openxmlformats.org/officeDocument/2006/relationships/tags" Target="../tags/tag136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35.xml"/><Relationship Id="rId9" Type="http://schemas.openxmlformats.org/officeDocument/2006/relationships/tags" Target="../tags/tag140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2.png"/><Relationship Id="rId5" Type="http://schemas.openxmlformats.org/officeDocument/2006/relationships/tags" Target="../tags/tag145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44.xml"/><Relationship Id="rId9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2.png"/><Relationship Id="rId5" Type="http://schemas.openxmlformats.org/officeDocument/2006/relationships/tags" Target="../tags/tag154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53.xml"/><Relationship Id="rId9" Type="http://schemas.openxmlformats.org/officeDocument/2006/relationships/tags" Target="../tags/tag158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2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10" Type="http://schemas.openxmlformats.org/officeDocument/2006/relationships/image" Target="../media/image2.png"/><Relationship Id="rId4" Type="http://schemas.openxmlformats.org/officeDocument/2006/relationships/tags" Target="../tags/tag173.xml"/><Relationship Id="rId9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87.xml"/><Relationship Id="rId7" Type="http://schemas.openxmlformats.org/officeDocument/2006/relationships/image" Target="../media/image3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89.xml"/><Relationship Id="rId4" Type="http://schemas.openxmlformats.org/officeDocument/2006/relationships/tags" Target="../tags/tag18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4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4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4" Type="http://schemas.openxmlformats.org/officeDocument/2006/relationships/image" Target="../media/image2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0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8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10" Type="http://schemas.openxmlformats.org/officeDocument/2006/relationships/image" Target="../media/image2.png"/><Relationship Id="rId4" Type="http://schemas.openxmlformats.org/officeDocument/2006/relationships/tags" Target="../tags/tag215.xml"/><Relationship Id="rId9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2.png"/><Relationship Id="rId5" Type="http://schemas.openxmlformats.org/officeDocument/2006/relationships/tags" Target="../tags/tag224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223.xml"/><Relationship Id="rId9" Type="http://schemas.openxmlformats.org/officeDocument/2006/relationships/tags" Target="../tags/tag228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image" Target="../media/image2.png"/><Relationship Id="rId5" Type="http://schemas.openxmlformats.org/officeDocument/2006/relationships/tags" Target="../tags/tag233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232.xml"/><Relationship Id="rId9" Type="http://schemas.openxmlformats.org/officeDocument/2006/relationships/tags" Target="../tags/tag237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2.png"/><Relationship Id="rId5" Type="http://schemas.openxmlformats.org/officeDocument/2006/relationships/tags" Target="../tags/tag242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241.xml"/><Relationship Id="rId9" Type="http://schemas.openxmlformats.org/officeDocument/2006/relationships/tags" Target="../tags/tag246.xml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image" Target="../media/image2.png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slideMaster" Target="../slideMasters/slideMaster5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5" Type="http://schemas.openxmlformats.org/officeDocument/2006/relationships/tags" Target="../tags/tag251.xml"/><Relationship Id="rId10" Type="http://schemas.openxmlformats.org/officeDocument/2006/relationships/tags" Target="../tags/tag256.xml"/><Relationship Id="rId4" Type="http://schemas.openxmlformats.org/officeDocument/2006/relationships/tags" Target="../tags/tag250.xml"/><Relationship Id="rId9" Type="http://schemas.openxmlformats.org/officeDocument/2006/relationships/tags" Target="../tags/tag255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3" Type="http://schemas.openxmlformats.org/officeDocument/2006/relationships/tags" Target="../tags/tag260.xml"/><Relationship Id="rId7" Type="http://schemas.openxmlformats.org/officeDocument/2006/relationships/tags" Target="../tags/tag264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10" Type="http://schemas.openxmlformats.org/officeDocument/2006/relationships/image" Target="../media/image2.png"/><Relationship Id="rId4" Type="http://schemas.openxmlformats.org/officeDocument/2006/relationships/tags" Target="../tags/tag261.xml"/><Relationship Id="rId9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image" Target="../media/image7.png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12" Type="http://schemas.openxmlformats.org/officeDocument/2006/relationships/image" Target="../media/image6.png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image" Target="../media/image5.jpeg"/><Relationship Id="rId5" Type="http://schemas.openxmlformats.org/officeDocument/2006/relationships/tags" Target="../tags/tag270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269.xml"/><Relationship Id="rId9" Type="http://schemas.openxmlformats.org/officeDocument/2006/relationships/tags" Target="../tags/tag27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2022/11/10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2022/11/10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2022/11/10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7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9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276839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tags" Target="../tags/tag9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ags" Target="../tags/tag9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ags" Target="../tags/tag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tags" Target="../tags/tag178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ags" Target="../tags/tag180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ags" Target="../tags/tag1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7.xml"/><Relationship Id="rId1" Type="http://schemas.openxmlformats.org/officeDocument/2006/relationships/tags" Target="../tags/tag32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7.xml"/><Relationship Id="rId1" Type="http://schemas.openxmlformats.org/officeDocument/2006/relationships/tags" Target="../tags/tag3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7.xml"/><Relationship Id="rId1" Type="http://schemas.openxmlformats.org/officeDocument/2006/relationships/tags" Target="../tags/tag325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13" Type="http://schemas.openxmlformats.org/officeDocument/2006/relationships/tags" Target="../tags/tag338.xml"/><Relationship Id="rId18" Type="http://schemas.openxmlformats.org/officeDocument/2006/relationships/image" Target="../media/image2.png"/><Relationship Id="rId3" Type="http://schemas.openxmlformats.org/officeDocument/2006/relationships/tags" Target="../tags/tag328.xml"/><Relationship Id="rId7" Type="http://schemas.openxmlformats.org/officeDocument/2006/relationships/tags" Target="../tags/tag332.xml"/><Relationship Id="rId12" Type="http://schemas.openxmlformats.org/officeDocument/2006/relationships/tags" Target="../tags/tag337.xml"/><Relationship Id="rId17" Type="http://schemas.openxmlformats.org/officeDocument/2006/relationships/slideLayout" Target="../slideLayouts/slideLayout65.xml"/><Relationship Id="rId2" Type="http://schemas.openxmlformats.org/officeDocument/2006/relationships/tags" Target="../tags/tag327.xml"/><Relationship Id="rId16" Type="http://schemas.openxmlformats.org/officeDocument/2006/relationships/tags" Target="../tags/tag341.xml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tags" Target="../tags/tag336.xml"/><Relationship Id="rId5" Type="http://schemas.openxmlformats.org/officeDocument/2006/relationships/tags" Target="../tags/tag330.xml"/><Relationship Id="rId15" Type="http://schemas.openxmlformats.org/officeDocument/2006/relationships/tags" Target="../tags/tag340.xml"/><Relationship Id="rId10" Type="http://schemas.openxmlformats.org/officeDocument/2006/relationships/tags" Target="../tags/tag335.xml"/><Relationship Id="rId19" Type="http://schemas.openxmlformats.org/officeDocument/2006/relationships/image" Target="../media/image9.png"/><Relationship Id="rId4" Type="http://schemas.openxmlformats.org/officeDocument/2006/relationships/tags" Target="../tags/tag329.xml"/><Relationship Id="rId9" Type="http://schemas.openxmlformats.org/officeDocument/2006/relationships/tags" Target="../tags/tag334.xml"/><Relationship Id="rId14" Type="http://schemas.openxmlformats.org/officeDocument/2006/relationships/tags" Target="../tags/tag3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7.xml"/><Relationship Id="rId1" Type="http://schemas.openxmlformats.org/officeDocument/2006/relationships/tags" Target="../tags/tag34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13" Type="http://schemas.openxmlformats.org/officeDocument/2006/relationships/tags" Target="../tags/tag355.xml"/><Relationship Id="rId18" Type="http://schemas.openxmlformats.org/officeDocument/2006/relationships/image" Target="../media/image2.png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12" Type="http://schemas.openxmlformats.org/officeDocument/2006/relationships/tags" Target="../tags/tag354.xml"/><Relationship Id="rId17" Type="http://schemas.openxmlformats.org/officeDocument/2006/relationships/slideLayout" Target="../slideLayouts/slideLayout65.xml"/><Relationship Id="rId2" Type="http://schemas.openxmlformats.org/officeDocument/2006/relationships/tags" Target="../tags/tag344.xml"/><Relationship Id="rId16" Type="http://schemas.openxmlformats.org/officeDocument/2006/relationships/tags" Target="../tags/tag358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11" Type="http://schemas.openxmlformats.org/officeDocument/2006/relationships/tags" Target="../tags/tag353.xml"/><Relationship Id="rId5" Type="http://schemas.openxmlformats.org/officeDocument/2006/relationships/tags" Target="../tags/tag347.xml"/><Relationship Id="rId15" Type="http://schemas.openxmlformats.org/officeDocument/2006/relationships/tags" Target="../tags/tag357.xml"/><Relationship Id="rId10" Type="http://schemas.openxmlformats.org/officeDocument/2006/relationships/tags" Target="../tags/tag352.xml"/><Relationship Id="rId19" Type="http://schemas.openxmlformats.org/officeDocument/2006/relationships/image" Target="../media/image9.png"/><Relationship Id="rId4" Type="http://schemas.openxmlformats.org/officeDocument/2006/relationships/tags" Target="../tags/tag346.xml"/><Relationship Id="rId9" Type="http://schemas.openxmlformats.org/officeDocument/2006/relationships/tags" Target="../tags/tag351.xml"/><Relationship Id="rId14" Type="http://schemas.openxmlformats.org/officeDocument/2006/relationships/tags" Target="../tags/tag3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13" Type="http://schemas.openxmlformats.org/officeDocument/2006/relationships/tags" Target="../tags/tag290.xml"/><Relationship Id="rId18" Type="http://schemas.openxmlformats.org/officeDocument/2006/relationships/image" Target="../media/image2.png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12" Type="http://schemas.openxmlformats.org/officeDocument/2006/relationships/tags" Target="../tags/tag289.xml"/><Relationship Id="rId17" Type="http://schemas.openxmlformats.org/officeDocument/2006/relationships/slideLayout" Target="../slideLayouts/slideLayout65.xml"/><Relationship Id="rId2" Type="http://schemas.openxmlformats.org/officeDocument/2006/relationships/tags" Target="../tags/tag279.xml"/><Relationship Id="rId16" Type="http://schemas.openxmlformats.org/officeDocument/2006/relationships/tags" Target="../tags/tag293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tags" Target="../tags/tag288.xml"/><Relationship Id="rId5" Type="http://schemas.openxmlformats.org/officeDocument/2006/relationships/tags" Target="../tags/tag282.xml"/><Relationship Id="rId15" Type="http://schemas.openxmlformats.org/officeDocument/2006/relationships/tags" Target="../tags/tag292.xml"/><Relationship Id="rId10" Type="http://schemas.openxmlformats.org/officeDocument/2006/relationships/tags" Target="../tags/tag287.xml"/><Relationship Id="rId19" Type="http://schemas.openxmlformats.org/officeDocument/2006/relationships/image" Target="../media/image9.png"/><Relationship Id="rId4" Type="http://schemas.openxmlformats.org/officeDocument/2006/relationships/tags" Target="../tags/tag281.xml"/><Relationship Id="rId9" Type="http://schemas.openxmlformats.org/officeDocument/2006/relationships/tags" Target="../tags/tag286.xml"/><Relationship Id="rId14" Type="http://schemas.openxmlformats.org/officeDocument/2006/relationships/tags" Target="../tags/tag29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61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slideLayout" Target="../slideLayouts/slideLayout31.xml"/><Relationship Id="rId5" Type="http://schemas.openxmlformats.org/officeDocument/2006/relationships/tags" Target="../tags/tag363.xml"/><Relationship Id="rId4" Type="http://schemas.openxmlformats.org/officeDocument/2006/relationships/tags" Target="../tags/tag36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71.xml"/><Relationship Id="rId13" Type="http://schemas.openxmlformats.org/officeDocument/2006/relationships/tags" Target="../tags/tag376.xml"/><Relationship Id="rId18" Type="http://schemas.openxmlformats.org/officeDocument/2006/relationships/image" Target="../media/image2.png"/><Relationship Id="rId3" Type="http://schemas.openxmlformats.org/officeDocument/2006/relationships/tags" Target="../tags/tag366.xml"/><Relationship Id="rId7" Type="http://schemas.openxmlformats.org/officeDocument/2006/relationships/tags" Target="../tags/tag370.xml"/><Relationship Id="rId12" Type="http://schemas.openxmlformats.org/officeDocument/2006/relationships/tags" Target="../tags/tag375.xml"/><Relationship Id="rId17" Type="http://schemas.openxmlformats.org/officeDocument/2006/relationships/slideLayout" Target="../slideLayouts/slideLayout36.xml"/><Relationship Id="rId2" Type="http://schemas.openxmlformats.org/officeDocument/2006/relationships/tags" Target="../tags/tag365.xml"/><Relationship Id="rId16" Type="http://schemas.openxmlformats.org/officeDocument/2006/relationships/tags" Target="../tags/tag379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11" Type="http://schemas.openxmlformats.org/officeDocument/2006/relationships/tags" Target="../tags/tag374.xml"/><Relationship Id="rId5" Type="http://schemas.openxmlformats.org/officeDocument/2006/relationships/tags" Target="../tags/tag368.xml"/><Relationship Id="rId15" Type="http://schemas.openxmlformats.org/officeDocument/2006/relationships/tags" Target="../tags/tag378.xml"/><Relationship Id="rId10" Type="http://schemas.openxmlformats.org/officeDocument/2006/relationships/tags" Target="../tags/tag373.xml"/><Relationship Id="rId19" Type="http://schemas.openxmlformats.org/officeDocument/2006/relationships/image" Target="../media/image9.png"/><Relationship Id="rId4" Type="http://schemas.openxmlformats.org/officeDocument/2006/relationships/tags" Target="../tags/tag367.xml"/><Relationship Id="rId9" Type="http://schemas.openxmlformats.org/officeDocument/2006/relationships/tags" Target="../tags/tag372.xml"/><Relationship Id="rId14" Type="http://schemas.openxmlformats.org/officeDocument/2006/relationships/tags" Target="../tags/tag37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openxmlformats.org/officeDocument/2006/relationships/slideLayout" Target="../slideLayouts/slideLayout47.xml"/><Relationship Id="rId3" Type="http://schemas.openxmlformats.org/officeDocument/2006/relationships/tags" Target="../tags/tag296.xml"/><Relationship Id="rId7" Type="http://schemas.openxmlformats.org/officeDocument/2006/relationships/tags" Target="../tags/tag298.xml"/><Relationship Id="rId12" Type="http://schemas.openxmlformats.org/officeDocument/2006/relationships/tags" Target="../tags/tag303.xml"/><Relationship Id="rId2" Type="http://schemas.openxmlformats.org/officeDocument/2006/relationships/tags" Target="../tags/tag295.xml"/><Relationship Id="rId16" Type="http://schemas.openxmlformats.org/officeDocument/2006/relationships/image" Target="../media/image12.png"/><Relationship Id="rId1" Type="http://schemas.openxmlformats.org/officeDocument/2006/relationships/tags" Target="../tags/tag294.xml"/><Relationship Id="rId6" Type="http://schemas.openxmlformats.org/officeDocument/2006/relationships/tags" Target="../tags/tag297.xml"/><Relationship Id="rId11" Type="http://schemas.openxmlformats.org/officeDocument/2006/relationships/tags" Target="../tags/tag302.xml"/><Relationship Id="rId5" Type="http://schemas.openxmlformats.org/officeDocument/2006/relationships/video" Target="../media/media1.mp4"/><Relationship Id="rId15" Type="http://schemas.openxmlformats.org/officeDocument/2006/relationships/image" Target="../media/image11.png"/><Relationship Id="rId10" Type="http://schemas.openxmlformats.org/officeDocument/2006/relationships/tags" Target="../tags/tag301.xml"/><Relationship Id="rId4" Type="http://schemas.microsoft.com/office/2007/relationships/media" Target="../media/media1.mp4"/><Relationship Id="rId9" Type="http://schemas.openxmlformats.org/officeDocument/2006/relationships/tags" Target="../tags/tag300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openxmlformats.org/officeDocument/2006/relationships/tags" Target="../tags/tag316.xml"/><Relationship Id="rId18" Type="http://schemas.openxmlformats.org/officeDocument/2006/relationships/image" Target="../media/image2.png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tags" Target="../tags/tag315.xml"/><Relationship Id="rId17" Type="http://schemas.openxmlformats.org/officeDocument/2006/relationships/slideLayout" Target="../slideLayouts/slideLayout65.xml"/><Relationship Id="rId2" Type="http://schemas.openxmlformats.org/officeDocument/2006/relationships/tags" Target="../tags/tag305.xml"/><Relationship Id="rId16" Type="http://schemas.openxmlformats.org/officeDocument/2006/relationships/tags" Target="../tags/tag319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tags" Target="../tags/tag314.xml"/><Relationship Id="rId5" Type="http://schemas.openxmlformats.org/officeDocument/2006/relationships/tags" Target="../tags/tag308.xml"/><Relationship Id="rId15" Type="http://schemas.openxmlformats.org/officeDocument/2006/relationships/tags" Target="../tags/tag318.xml"/><Relationship Id="rId10" Type="http://schemas.openxmlformats.org/officeDocument/2006/relationships/tags" Target="../tags/tag313.xml"/><Relationship Id="rId19" Type="http://schemas.openxmlformats.org/officeDocument/2006/relationships/image" Target="../media/image9.png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tags" Target="../tags/tag3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7.xml"/><Relationship Id="rId1" Type="http://schemas.openxmlformats.org/officeDocument/2006/relationships/tags" Target="../tags/tag320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7.xml"/><Relationship Id="rId1" Type="http://schemas.openxmlformats.org/officeDocument/2006/relationships/tags" Target="../tags/tag32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7.xml"/><Relationship Id="rId1" Type="http://schemas.openxmlformats.org/officeDocument/2006/relationships/tags" Target="../tags/tag32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860618" y="1857207"/>
            <a:ext cx="5235382" cy="2542034"/>
          </a:xfrm>
        </p:spPr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 dirty="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 dirty="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 </a:t>
            </a:r>
            <a:b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第二次项目迭代</a:t>
            </a:r>
          </a:p>
        </p:txBody>
      </p:sp>
      <p:sp>
        <p:nvSpPr>
          <p:cNvPr id="4" name="副标题 4"/>
          <p:cNvSpPr txBox="1"/>
          <p:nvPr>
            <p:custDataLst>
              <p:tags r:id="rId3"/>
            </p:custDataLst>
          </p:nvPr>
        </p:nvSpPr>
        <p:spPr>
          <a:xfrm>
            <a:off x="955681" y="4605430"/>
            <a:ext cx="5523947" cy="113321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韦锡宇、徐致远、张皓禹、黄佳慧</a:t>
            </a: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徐嘉阳、吴苏桓、傅珂琳、马佳媛</a:t>
            </a:r>
            <a:endParaRPr kumimoji="0" lang="en-US" altLang="zh-CN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报告人：</a:t>
            </a: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	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吴苏桓、</a:t>
            </a:r>
            <a:r>
              <a:rPr lang="zh-CN" altLang="en-US" sz="1400" spc="160" dirty="0">
                <a:solidFill>
                  <a:schemeClr val="dk1">
                    <a:lumMod val="65000"/>
                    <a:lumOff val="35000"/>
                  </a:schemeClr>
                </a:solidFill>
                <a:sym typeface="+mn-ea"/>
              </a:rPr>
              <a:t>徐致远、徐嘉阳</a:t>
            </a:r>
            <a:endParaRPr kumimoji="0" lang="zh-CN" altLang="en-US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10" name="!!pic">
            <a:extLst>
              <a:ext uri="{FF2B5EF4-FFF2-40B4-BE49-F238E27FC236}">
                <a16:creationId xmlns:a16="http://schemas.microsoft.com/office/drawing/2014/main" id="{A7BB18E2-EF12-FA51-76E6-EB4A740AC6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13" y="1686279"/>
            <a:ext cx="1441945" cy="1441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DD3698-E35D-57CA-3137-73C5D1F771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4063" y="1179026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实现对“换个推荐”功能支持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对上次推荐的结果进行哈希，点击“换个推荐”时，会根据哈希值判断推荐结果是否相同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endParaRPr lang="en-US" altLang="zh-CN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添加随机扰动因素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算法随机地选择接受或者拒绝新的推荐组合。随机因素让即使输入相同也能得到不同的结果</a:t>
            </a: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>
            <a:extLst>
              <a:ext uri="{FF2B5EF4-FFF2-40B4-BE49-F238E27FC236}">
                <a16:creationId xmlns:a16="http://schemas.microsoft.com/office/drawing/2014/main" id="{3839D1AB-4ADA-A566-8992-797CF450E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62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4C75A1-E8ED-D6B2-AB82-AB44A2F07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日志功能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DD3698-E35D-57CA-3137-73C5D1F771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4063" y="1179026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实现用户对餐食的记录功能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用户可以记录早餐、中餐、晚餐、加餐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自动计算用户一天内摄入的热量之和</a:t>
            </a:r>
            <a:endParaRPr lang="en-US" altLang="zh-CN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ctr">
              <a:lnSpc>
                <a:spcPct val="150000"/>
              </a:lnSpc>
              <a:spcAft>
                <a:spcPts val="800"/>
              </a:spcAft>
              <a:buSzPct val="100000"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71E8C-02FD-27C8-8647-B81C6A2918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19" y="475836"/>
            <a:ext cx="2797734" cy="5906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D99F6E-1A26-7993-96A8-FD52E26035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955" y="475835"/>
            <a:ext cx="2797734" cy="5906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!!pic">
            <a:extLst>
              <a:ext uri="{FF2B5EF4-FFF2-40B4-BE49-F238E27FC236}">
                <a16:creationId xmlns:a16="http://schemas.microsoft.com/office/drawing/2014/main" id="{DFE206C5-3F4B-C3A9-1A3F-E8B1FAD7E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30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4C75A1-E8ED-D6B2-AB82-AB44A2F07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后端工作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DD3698-E35D-57CA-3137-73C5D1F771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4063" y="1690951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完善了菜品条目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小组成员打卡校内各个食堂收集数据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en-US" altLang="zh-CN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97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个菜品，涉及</a:t>
            </a:r>
            <a:r>
              <a:rPr lang="en-US" altLang="zh-CN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个食堂、</a:t>
            </a:r>
            <a:r>
              <a:rPr lang="en-US" altLang="zh-CN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个窗口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endParaRPr lang="en-US" altLang="zh-CN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增加了添加和查询日志功能</a:t>
            </a: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6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B1812D-E9FA-9286-1DD4-2BAB4388FF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8" b="-1"/>
          <a:stretch/>
        </p:blipFill>
        <p:spPr>
          <a:xfrm>
            <a:off x="5176837" y="564689"/>
            <a:ext cx="4642003" cy="6015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078D9A-9885-8CD0-4DC3-9321332B5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93" y="995160"/>
            <a:ext cx="5377470" cy="1947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CA9B533E-1B85-D73E-3DEB-75E720345189}"/>
              </a:ext>
            </a:extLst>
          </p:cNvPr>
          <p:cNvSpPr/>
          <p:nvPr/>
        </p:nvSpPr>
        <p:spPr>
          <a:xfrm>
            <a:off x="5953760" y="995046"/>
            <a:ext cx="505460" cy="4726202"/>
          </a:xfrm>
          <a:custGeom>
            <a:avLst/>
            <a:gdLst>
              <a:gd name="connsiteX0" fmla="*/ 0 w 1066800"/>
              <a:gd name="connsiteY0" fmla="*/ 1606447 h 1606447"/>
              <a:gd name="connsiteX1" fmla="*/ 533400 w 1066800"/>
              <a:gd name="connsiteY1" fmla="*/ 0 h 1606447"/>
              <a:gd name="connsiteX2" fmla="*/ 1066800 w 1066800"/>
              <a:gd name="connsiteY2" fmla="*/ 1606447 h 1606447"/>
              <a:gd name="connsiteX3" fmla="*/ 0 w 1066800"/>
              <a:gd name="connsiteY3" fmla="*/ 1606447 h 1606447"/>
              <a:gd name="connsiteX0" fmla="*/ 0 w 975360"/>
              <a:gd name="connsiteY0" fmla="*/ 1606447 h 1606447"/>
              <a:gd name="connsiteX1" fmla="*/ 533400 w 975360"/>
              <a:gd name="connsiteY1" fmla="*/ 0 h 1606447"/>
              <a:gd name="connsiteX2" fmla="*/ 975360 w 975360"/>
              <a:gd name="connsiteY2" fmla="*/ 925727 h 1606447"/>
              <a:gd name="connsiteX3" fmla="*/ 0 w 975360"/>
              <a:gd name="connsiteY3" fmla="*/ 1606447 h 1606447"/>
              <a:gd name="connsiteX0" fmla="*/ 0 w 975360"/>
              <a:gd name="connsiteY0" fmla="*/ 2673247 h 2673247"/>
              <a:gd name="connsiteX1" fmla="*/ 878840 w 975360"/>
              <a:gd name="connsiteY1" fmla="*/ 0 h 2673247"/>
              <a:gd name="connsiteX2" fmla="*/ 975360 w 975360"/>
              <a:gd name="connsiteY2" fmla="*/ 1992527 h 2673247"/>
              <a:gd name="connsiteX3" fmla="*/ 0 w 975360"/>
              <a:gd name="connsiteY3" fmla="*/ 2673247 h 2673247"/>
              <a:gd name="connsiteX0" fmla="*/ 0 w 1188720"/>
              <a:gd name="connsiteY0" fmla="*/ 4705247 h 4705247"/>
              <a:gd name="connsiteX1" fmla="*/ 1092200 w 1188720"/>
              <a:gd name="connsiteY1" fmla="*/ 0 h 4705247"/>
              <a:gd name="connsiteX2" fmla="*/ 1188720 w 1188720"/>
              <a:gd name="connsiteY2" fmla="*/ 1992527 h 4705247"/>
              <a:gd name="connsiteX3" fmla="*/ 0 w 1188720"/>
              <a:gd name="connsiteY3" fmla="*/ 4705247 h 4705247"/>
              <a:gd name="connsiteX0" fmla="*/ 0 w 1145540"/>
              <a:gd name="connsiteY0" fmla="*/ 4705247 h 4705247"/>
              <a:gd name="connsiteX1" fmla="*/ 1092200 w 1145540"/>
              <a:gd name="connsiteY1" fmla="*/ 0 h 4705247"/>
              <a:gd name="connsiteX2" fmla="*/ 1145540 w 1145540"/>
              <a:gd name="connsiteY2" fmla="*/ 1992527 h 4705247"/>
              <a:gd name="connsiteX3" fmla="*/ 0 w 1145540"/>
              <a:gd name="connsiteY3" fmla="*/ 4705247 h 4705247"/>
              <a:gd name="connsiteX0" fmla="*/ 0 w 1145540"/>
              <a:gd name="connsiteY0" fmla="*/ 4665242 h 4665242"/>
              <a:gd name="connsiteX1" fmla="*/ 1141730 w 1145540"/>
              <a:gd name="connsiteY1" fmla="*/ 0 h 4665242"/>
              <a:gd name="connsiteX2" fmla="*/ 1145540 w 1145540"/>
              <a:gd name="connsiteY2" fmla="*/ 1952522 h 4665242"/>
              <a:gd name="connsiteX3" fmla="*/ 0 w 1145540"/>
              <a:gd name="connsiteY3" fmla="*/ 4665242 h 4665242"/>
              <a:gd name="connsiteX0" fmla="*/ 0 w 505460"/>
              <a:gd name="connsiteY0" fmla="*/ 4726202 h 4726202"/>
              <a:gd name="connsiteX1" fmla="*/ 501650 w 505460"/>
              <a:gd name="connsiteY1" fmla="*/ 0 h 4726202"/>
              <a:gd name="connsiteX2" fmla="*/ 505460 w 505460"/>
              <a:gd name="connsiteY2" fmla="*/ 1952522 h 4726202"/>
              <a:gd name="connsiteX3" fmla="*/ 0 w 505460"/>
              <a:gd name="connsiteY3" fmla="*/ 4726202 h 472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460" h="4726202">
                <a:moveTo>
                  <a:pt x="0" y="4726202"/>
                </a:moveTo>
                <a:lnTo>
                  <a:pt x="501650" y="0"/>
                </a:lnTo>
                <a:lnTo>
                  <a:pt x="505460" y="1952522"/>
                </a:lnTo>
                <a:lnTo>
                  <a:pt x="0" y="4726202"/>
                </a:lnTo>
                <a:close/>
              </a:path>
            </a:pathLst>
          </a:custGeom>
          <a:solidFill>
            <a:srgbClr val="002060">
              <a:alpha val="41000"/>
            </a:srgbClr>
          </a:solidFill>
          <a:ln w="28575">
            <a:solidFill>
              <a:srgbClr val="002060"/>
            </a:solidFill>
          </a:ln>
          <a:effectLst>
            <a:outerShdw blurRad="50800" dist="50800" dir="5400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等腰三角形 20">
            <a:extLst>
              <a:ext uri="{FF2B5EF4-FFF2-40B4-BE49-F238E27FC236}">
                <a16:creationId xmlns:a16="http://schemas.microsoft.com/office/drawing/2014/main" id="{FB1EC436-7D48-41A4-F570-AA5F2ABC7885}"/>
              </a:ext>
            </a:extLst>
          </p:cNvPr>
          <p:cNvSpPr/>
          <p:nvPr/>
        </p:nvSpPr>
        <p:spPr>
          <a:xfrm>
            <a:off x="5954813" y="2942079"/>
            <a:ext cx="5878576" cy="2771291"/>
          </a:xfrm>
          <a:custGeom>
            <a:avLst/>
            <a:gdLst>
              <a:gd name="connsiteX0" fmla="*/ 0 w 1066800"/>
              <a:gd name="connsiteY0" fmla="*/ 1606447 h 1606447"/>
              <a:gd name="connsiteX1" fmla="*/ 533400 w 1066800"/>
              <a:gd name="connsiteY1" fmla="*/ 0 h 1606447"/>
              <a:gd name="connsiteX2" fmla="*/ 1066800 w 1066800"/>
              <a:gd name="connsiteY2" fmla="*/ 1606447 h 1606447"/>
              <a:gd name="connsiteX3" fmla="*/ 0 w 1066800"/>
              <a:gd name="connsiteY3" fmla="*/ 1606447 h 1606447"/>
              <a:gd name="connsiteX0" fmla="*/ 0 w 975360"/>
              <a:gd name="connsiteY0" fmla="*/ 1606447 h 1606447"/>
              <a:gd name="connsiteX1" fmla="*/ 533400 w 975360"/>
              <a:gd name="connsiteY1" fmla="*/ 0 h 1606447"/>
              <a:gd name="connsiteX2" fmla="*/ 975360 w 975360"/>
              <a:gd name="connsiteY2" fmla="*/ 925727 h 1606447"/>
              <a:gd name="connsiteX3" fmla="*/ 0 w 975360"/>
              <a:gd name="connsiteY3" fmla="*/ 1606447 h 1606447"/>
              <a:gd name="connsiteX0" fmla="*/ 0 w 975360"/>
              <a:gd name="connsiteY0" fmla="*/ 2673247 h 2673247"/>
              <a:gd name="connsiteX1" fmla="*/ 878840 w 975360"/>
              <a:gd name="connsiteY1" fmla="*/ 0 h 2673247"/>
              <a:gd name="connsiteX2" fmla="*/ 975360 w 975360"/>
              <a:gd name="connsiteY2" fmla="*/ 1992527 h 2673247"/>
              <a:gd name="connsiteX3" fmla="*/ 0 w 975360"/>
              <a:gd name="connsiteY3" fmla="*/ 2673247 h 2673247"/>
              <a:gd name="connsiteX0" fmla="*/ 0 w 1188720"/>
              <a:gd name="connsiteY0" fmla="*/ 4705247 h 4705247"/>
              <a:gd name="connsiteX1" fmla="*/ 1092200 w 1188720"/>
              <a:gd name="connsiteY1" fmla="*/ 0 h 4705247"/>
              <a:gd name="connsiteX2" fmla="*/ 1188720 w 1188720"/>
              <a:gd name="connsiteY2" fmla="*/ 1992527 h 4705247"/>
              <a:gd name="connsiteX3" fmla="*/ 0 w 1188720"/>
              <a:gd name="connsiteY3" fmla="*/ 4705247 h 4705247"/>
              <a:gd name="connsiteX0" fmla="*/ 675640 w 1864360"/>
              <a:gd name="connsiteY0" fmla="*/ 3394607 h 3394607"/>
              <a:gd name="connsiteX1" fmla="*/ 0 w 1864360"/>
              <a:gd name="connsiteY1" fmla="*/ 0 h 3394607"/>
              <a:gd name="connsiteX2" fmla="*/ 1864360 w 1864360"/>
              <a:gd name="connsiteY2" fmla="*/ 681887 h 3394607"/>
              <a:gd name="connsiteX3" fmla="*/ 675640 w 1864360"/>
              <a:gd name="connsiteY3" fmla="*/ 3394607 h 3394607"/>
              <a:gd name="connsiteX0" fmla="*/ 675640 w 5288280"/>
              <a:gd name="connsiteY0" fmla="*/ 3394607 h 3394607"/>
              <a:gd name="connsiteX1" fmla="*/ 0 w 5288280"/>
              <a:gd name="connsiteY1" fmla="*/ 0 h 3394607"/>
              <a:gd name="connsiteX2" fmla="*/ 5288280 w 5288280"/>
              <a:gd name="connsiteY2" fmla="*/ 51967 h 3394607"/>
              <a:gd name="connsiteX3" fmla="*/ 675640 w 5288280"/>
              <a:gd name="connsiteY3" fmla="*/ 3394607 h 3394607"/>
              <a:gd name="connsiteX0" fmla="*/ 1833880 w 5288280"/>
              <a:gd name="connsiteY0" fmla="*/ 2510687 h 2510687"/>
              <a:gd name="connsiteX1" fmla="*/ 0 w 5288280"/>
              <a:gd name="connsiteY1" fmla="*/ 0 h 2510687"/>
              <a:gd name="connsiteX2" fmla="*/ 5288280 w 5288280"/>
              <a:gd name="connsiteY2" fmla="*/ 51967 h 2510687"/>
              <a:gd name="connsiteX3" fmla="*/ 1833880 w 5288280"/>
              <a:gd name="connsiteY3" fmla="*/ 2510687 h 2510687"/>
              <a:gd name="connsiteX0" fmla="*/ 1945640 w 5288280"/>
              <a:gd name="connsiteY0" fmla="*/ 2571647 h 2571647"/>
              <a:gd name="connsiteX1" fmla="*/ 0 w 5288280"/>
              <a:gd name="connsiteY1" fmla="*/ 0 h 2571647"/>
              <a:gd name="connsiteX2" fmla="*/ 5288280 w 5288280"/>
              <a:gd name="connsiteY2" fmla="*/ 51967 h 2571647"/>
              <a:gd name="connsiteX3" fmla="*/ 1945640 w 5288280"/>
              <a:gd name="connsiteY3" fmla="*/ 2571647 h 2571647"/>
              <a:gd name="connsiteX0" fmla="*/ 2012696 w 5355336"/>
              <a:gd name="connsiteY0" fmla="*/ 2614319 h 2614319"/>
              <a:gd name="connsiteX1" fmla="*/ 0 w 5355336"/>
              <a:gd name="connsiteY1" fmla="*/ 0 h 2614319"/>
              <a:gd name="connsiteX2" fmla="*/ 5355336 w 5355336"/>
              <a:gd name="connsiteY2" fmla="*/ 94639 h 2614319"/>
              <a:gd name="connsiteX3" fmla="*/ 2012696 w 5355336"/>
              <a:gd name="connsiteY3" fmla="*/ 2614319 h 2614319"/>
              <a:gd name="connsiteX0" fmla="*/ 2033016 w 5375656"/>
              <a:gd name="connsiteY0" fmla="*/ 2606699 h 2606699"/>
              <a:gd name="connsiteX1" fmla="*/ 0 w 5375656"/>
              <a:gd name="connsiteY1" fmla="*/ 0 h 2606699"/>
              <a:gd name="connsiteX2" fmla="*/ 5375656 w 5375656"/>
              <a:gd name="connsiteY2" fmla="*/ 87019 h 2606699"/>
              <a:gd name="connsiteX3" fmla="*/ 2033016 w 5375656"/>
              <a:gd name="connsiteY3" fmla="*/ 2606699 h 2606699"/>
              <a:gd name="connsiteX0" fmla="*/ 2033016 w 5375656"/>
              <a:gd name="connsiteY0" fmla="*/ 2606699 h 2606699"/>
              <a:gd name="connsiteX1" fmla="*/ 0 w 5375656"/>
              <a:gd name="connsiteY1" fmla="*/ 0 h 2606699"/>
              <a:gd name="connsiteX2" fmla="*/ 5375656 w 5375656"/>
              <a:gd name="connsiteY2" fmla="*/ 15899 h 2606699"/>
              <a:gd name="connsiteX3" fmla="*/ 2033016 w 5375656"/>
              <a:gd name="connsiteY3" fmla="*/ 2606699 h 2606699"/>
              <a:gd name="connsiteX0" fmla="*/ 2033016 w 5375656"/>
              <a:gd name="connsiteY0" fmla="*/ 2606699 h 2606699"/>
              <a:gd name="connsiteX1" fmla="*/ 0 w 5375656"/>
              <a:gd name="connsiteY1" fmla="*/ 0 h 2606699"/>
              <a:gd name="connsiteX2" fmla="*/ 5375656 w 5375656"/>
              <a:gd name="connsiteY2" fmla="*/ 5739 h 2606699"/>
              <a:gd name="connsiteX3" fmla="*/ 2033016 w 5375656"/>
              <a:gd name="connsiteY3" fmla="*/ 2606699 h 2606699"/>
              <a:gd name="connsiteX0" fmla="*/ 2091436 w 5375656"/>
              <a:gd name="connsiteY0" fmla="*/ 2748939 h 2748939"/>
              <a:gd name="connsiteX1" fmla="*/ 0 w 5375656"/>
              <a:gd name="connsiteY1" fmla="*/ 0 h 2748939"/>
              <a:gd name="connsiteX2" fmla="*/ 5375656 w 5375656"/>
              <a:gd name="connsiteY2" fmla="*/ 5739 h 2748939"/>
              <a:gd name="connsiteX3" fmla="*/ 2091436 w 5375656"/>
              <a:gd name="connsiteY3" fmla="*/ 2748939 h 2748939"/>
              <a:gd name="connsiteX0" fmla="*/ 2099056 w 5375656"/>
              <a:gd name="connsiteY0" fmla="*/ 2751479 h 2751479"/>
              <a:gd name="connsiteX1" fmla="*/ 0 w 5375656"/>
              <a:gd name="connsiteY1" fmla="*/ 0 h 2751479"/>
              <a:gd name="connsiteX2" fmla="*/ 5375656 w 5375656"/>
              <a:gd name="connsiteY2" fmla="*/ 5739 h 2751479"/>
              <a:gd name="connsiteX3" fmla="*/ 2099056 w 5375656"/>
              <a:gd name="connsiteY3" fmla="*/ 2751479 h 2751479"/>
              <a:gd name="connsiteX0" fmla="*/ 2093976 w 5375656"/>
              <a:gd name="connsiteY0" fmla="*/ 2748939 h 2748939"/>
              <a:gd name="connsiteX1" fmla="*/ 0 w 5375656"/>
              <a:gd name="connsiteY1" fmla="*/ 0 h 2748939"/>
              <a:gd name="connsiteX2" fmla="*/ 5375656 w 5375656"/>
              <a:gd name="connsiteY2" fmla="*/ 5739 h 2748939"/>
              <a:gd name="connsiteX3" fmla="*/ 2093976 w 5375656"/>
              <a:gd name="connsiteY3" fmla="*/ 2748939 h 2748939"/>
              <a:gd name="connsiteX0" fmla="*/ 0 w 5445760"/>
              <a:gd name="connsiteY0" fmla="*/ 2545739 h 2545739"/>
              <a:gd name="connsiteX1" fmla="*/ 70104 w 5445760"/>
              <a:gd name="connsiteY1" fmla="*/ 0 h 2545739"/>
              <a:gd name="connsiteX2" fmla="*/ 5445760 w 5445760"/>
              <a:gd name="connsiteY2" fmla="*/ 5739 h 2545739"/>
              <a:gd name="connsiteX3" fmla="*/ 0 w 5445760"/>
              <a:gd name="connsiteY3" fmla="*/ 2545739 h 2545739"/>
              <a:gd name="connsiteX0" fmla="*/ 0 w 5878576"/>
              <a:gd name="connsiteY0" fmla="*/ 2771291 h 2771291"/>
              <a:gd name="connsiteX1" fmla="*/ 502920 w 5878576"/>
              <a:gd name="connsiteY1" fmla="*/ 0 h 2771291"/>
              <a:gd name="connsiteX2" fmla="*/ 5878576 w 5878576"/>
              <a:gd name="connsiteY2" fmla="*/ 5739 h 2771291"/>
              <a:gd name="connsiteX3" fmla="*/ 0 w 5878576"/>
              <a:gd name="connsiteY3" fmla="*/ 2771291 h 277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576" h="2771291">
                <a:moveTo>
                  <a:pt x="0" y="2771291"/>
                </a:moveTo>
                <a:lnTo>
                  <a:pt x="502920" y="0"/>
                </a:lnTo>
                <a:lnTo>
                  <a:pt x="5878576" y="5739"/>
                </a:lnTo>
                <a:lnTo>
                  <a:pt x="0" y="2771291"/>
                </a:lnTo>
                <a:close/>
              </a:path>
            </a:pathLst>
          </a:custGeom>
          <a:solidFill>
            <a:srgbClr val="002060">
              <a:alpha val="41000"/>
            </a:srgbClr>
          </a:solidFill>
          <a:ln w="28575">
            <a:solidFill>
              <a:srgbClr val="002060"/>
            </a:solidFill>
          </a:ln>
          <a:effectLst>
            <a:outerShdw blurRad="50800" dist="50800" dir="5400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!!pic">
            <a:extLst>
              <a:ext uri="{FF2B5EF4-FFF2-40B4-BE49-F238E27FC236}">
                <a16:creationId xmlns:a16="http://schemas.microsoft.com/office/drawing/2014/main" id="{FE5C278D-4CFE-81AA-80CB-1FF92439EF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763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/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</a:t>
            </a:r>
          </a:p>
        </p:txBody>
      </p: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F301410-5723-9370-CFD8-F74ED60A71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2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48D2E0-F758-CFA2-9097-3656CDFF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看板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D10636E-DF1C-CAFD-28E0-3ADFF014F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236C08-83F4-6725-0E30-807A85177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13634"/>
          <a:stretch/>
        </p:blipFill>
        <p:spPr>
          <a:xfrm>
            <a:off x="3389766" y="392417"/>
            <a:ext cx="8489069" cy="5800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>
            <a:extLst>
              <a:ext uri="{FF2B5EF4-FFF2-40B4-BE49-F238E27FC236}">
                <a16:creationId xmlns:a16="http://schemas.microsoft.com/office/drawing/2014/main" id="{A6049AAE-654F-B6CD-1185-7157E9E9E6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662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48D2E0-F758-CFA2-9097-3656CDFF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25661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提交</a:t>
            </a:r>
            <a:br>
              <a:rPr lang="en-US" altLang="zh-CN" dirty="0"/>
            </a:br>
            <a:r>
              <a:rPr lang="en-US" altLang="zh-CN" sz="2800" dirty="0"/>
              <a:t>Commit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D10636E-DF1C-CAFD-28E0-3ADFF014F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24C098-A668-3E0A-1033-AEC5ACF30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66" y="594050"/>
            <a:ext cx="8186068" cy="535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>
            <a:extLst>
              <a:ext uri="{FF2B5EF4-FFF2-40B4-BE49-F238E27FC236}">
                <a16:creationId xmlns:a16="http://schemas.microsoft.com/office/drawing/2014/main" id="{6263E86B-5588-9B23-D114-A27154F3E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276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48D2E0-F758-CFA2-9097-3656CDFF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27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分支</a:t>
            </a:r>
            <a:br>
              <a:rPr lang="en-US" altLang="zh-CN" dirty="0"/>
            </a:br>
            <a:r>
              <a:rPr lang="en-US" altLang="zh-CN" sz="2800" dirty="0"/>
              <a:t>Branch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D10636E-DF1C-CAFD-28E0-3ADFF014F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058FB0-3358-049D-8A59-D684CD9C5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76" y="349479"/>
            <a:ext cx="8946660" cy="3576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A540CF-EDFA-D668-21D9-E6C84B3E2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85" y="2532110"/>
            <a:ext cx="8422251" cy="3313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!!pic">
            <a:extLst>
              <a:ext uri="{FF2B5EF4-FFF2-40B4-BE49-F238E27FC236}">
                <a16:creationId xmlns:a16="http://schemas.microsoft.com/office/drawing/2014/main" id="{A4189D39-BD96-1E06-F77B-7AB51F0AF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75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48D2E0-F758-CFA2-9097-3656CDFF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贡献</a:t>
            </a:r>
            <a:br>
              <a:rPr lang="en-US" altLang="zh-CN" dirty="0"/>
            </a:br>
            <a:r>
              <a:rPr lang="en-US" altLang="zh-CN" sz="2800" dirty="0"/>
              <a:t>Contribution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D10636E-DF1C-CAFD-28E0-3ADFF014F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AB25A1-B829-EC59-E357-63C045BDD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24" y="458830"/>
            <a:ext cx="5539893" cy="579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FE2441-EAF8-06F6-8E56-42F3248FC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83" y="254285"/>
            <a:ext cx="4709591" cy="6199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!!pic">
            <a:extLst>
              <a:ext uri="{FF2B5EF4-FFF2-40B4-BE49-F238E27FC236}">
                <a16:creationId xmlns:a16="http://schemas.microsoft.com/office/drawing/2014/main" id="{2CBCEFFB-195F-4702-56CE-24F9668FF9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18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48D2E0-F758-CFA2-9097-3656CDFF5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代码规范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D10636E-DF1C-CAFD-28E0-3ADFF014F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8" name="!!pic">
            <a:extLst>
              <a:ext uri="{FF2B5EF4-FFF2-40B4-BE49-F238E27FC236}">
                <a16:creationId xmlns:a16="http://schemas.microsoft.com/office/drawing/2014/main" id="{2CBCEFFB-195F-4702-56CE-24F9668FF9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5C132031-0F4F-6562-65ED-B66AEC27194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081315" y="975309"/>
            <a:ext cx="5376594" cy="490738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B8CA51-46A0-F9A9-C17A-82F070784E0F}"/>
              </a:ext>
            </a:extLst>
          </p:cNvPr>
          <p:cNvSpPr txBox="1"/>
          <p:nvPr/>
        </p:nvSpPr>
        <p:spPr>
          <a:xfrm>
            <a:off x="3691132" y="497428"/>
            <a:ext cx="615696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使用规范的命名法</a:t>
            </a: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小驼峰命名法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lvl="0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添加恰当的注释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增加代码可读性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lvl="0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文件命名规范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统一使用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文件类型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]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的命名方式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32479F-1A27-279F-C7AF-479C3B0C9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249" y="2134492"/>
            <a:ext cx="4985144" cy="169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B93D53-ED77-DE0B-23FD-543577F14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8093" y="750228"/>
            <a:ext cx="4572235" cy="7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8EF2D6-B5DA-526F-2BF5-DFF8FF60A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0631" y="4234124"/>
            <a:ext cx="1879697" cy="104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0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/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128407" y="2626475"/>
            <a:ext cx="4649821" cy="118579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下阶段工作</a:t>
            </a:r>
          </a:p>
        </p:txBody>
      </p: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F301410-5723-9370-CFD8-F74ED60A71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9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/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85000" lnSpcReduction="1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Demo</a:t>
            </a: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</a:t>
            </a:r>
          </a:p>
        </p:txBody>
      </p:sp>
      <p:sp>
        <p:nvSpPr>
          <p:cNvPr id="17" name="Title 6"/>
          <p:cNvSpPr txBox="1"/>
          <p:nvPr>
            <p:custDataLst>
              <p:tags r:id="rId8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620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-98" y="1361338"/>
            <a:ext cx="12192098" cy="28110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4"/>
            </p:custDataLst>
          </p:nvPr>
        </p:nvSpPr>
        <p:spPr>
          <a:xfrm>
            <a:off x="262545" y="-76321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下阶段工作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FE9ED7F5-452A-1BDE-9993-CEFB2EF5CC5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56861" y="1056443"/>
            <a:ext cx="5376594" cy="33003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推荐算法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与前端联动，支持用户设计增重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减肥目标，优化可摄入卡路里的计算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强化推荐算法，更加稳定和鲁棒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537677-ECD3-66D3-CCE6-E17D4BABCBCC}"/>
              </a:ext>
            </a:extLst>
          </p:cNvPr>
          <p:cNvSpPr txBox="1"/>
          <p:nvPr/>
        </p:nvSpPr>
        <p:spPr>
          <a:xfrm>
            <a:off x="5833455" y="1571810"/>
            <a:ext cx="60960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其他功能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非功能需求（数据安全性等）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菜品评价功能（社区功能）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2000" spc="18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EditorConfig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进一步统一代码规范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>
            <a:extLst>
              <a:ext uri="{FF2B5EF4-FFF2-40B4-BE49-F238E27FC236}">
                <a16:creationId xmlns:a16="http://schemas.microsoft.com/office/drawing/2014/main" id="{B715D339-D090-18B7-E452-CF87CBC453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19896F-C25F-8F7E-73AF-02111AE0DE45}"/>
              </a:ext>
            </a:extLst>
          </p:cNvPr>
          <p:cNvSpPr txBox="1"/>
          <p:nvPr/>
        </p:nvSpPr>
        <p:spPr>
          <a:xfrm>
            <a:off x="423082" y="4390979"/>
            <a:ext cx="46476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添加菜品图片的展示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美化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38E1A6-4FE4-4A09-F9D8-7BBB49279563}"/>
              </a:ext>
            </a:extLst>
          </p:cNvPr>
          <p:cNvSpPr txBox="1"/>
          <p:nvPr/>
        </p:nvSpPr>
        <p:spPr>
          <a:xfrm>
            <a:off x="5833455" y="4382836"/>
            <a:ext cx="428105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kumimoji="0" lang="zh-CN" altLang="en-US" sz="20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进一步完善菜品列表</a:t>
            </a:r>
            <a:endParaRPr kumimoji="0" lang="en-US" altLang="zh-CN" sz="20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实现评价</a:t>
            </a:r>
            <a:r>
              <a:rPr kumimoji="0" lang="zh-CN" altLang="en-US" sz="20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上传服务器</a:t>
            </a:r>
            <a:endParaRPr kumimoji="0" lang="en-US" altLang="zh-CN" sz="20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648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/>
        </p:blipFill>
        <p:spPr>
          <a:xfrm>
            <a:off x="5170132" y="914400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128407" y="2626475"/>
            <a:ext cx="4649821" cy="118579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谢谢！</a:t>
            </a:r>
          </a:p>
        </p:txBody>
      </p: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F301410-5723-9370-CFD8-F74ED60A71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     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祝大家吃得开心！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495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914358" y="1370582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3"/>
            </p:custDataLst>
          </p:nvPr>
        </p:nvSpPr>
        <p:spPr>
          <a:xfrm>
            <a:off x="160014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3800" b="1" spc="22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3800" b="1" spc="22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FFA547-6090-692D-72C9-4ED966DCDF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73" y="142240"/>
            <a:ext cx="3996347" cy="671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!!pic">
            <a:extLst>
              <a:ext uri="{FF2B5EF4-FFF2-40B4-BE49-F238E27FC236}">
                <a16:creationId xmlns:a16="http://schemas.microsoft.com/office/drawing/2014/main" id="{78D8004F-5392-876A-CA3F-924756DA849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59" y="4809335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969E7DF9-8902-D2F6-6C78-5250B706E568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81611" y="406498"/>
            <a:ext cx="2883469" cy="60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87ECA8-D784-C266-E5E2-2B314BC0CF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7373836" y="1420127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61B09E-811D-D296-717A-F7D5453BDBB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-6909658" y="2207527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进度介绍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AAF13E-108B-DCE1-9E19-9754CAC95906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-6786468" y="3582035"/>
            <a:ext cx="4019550" cy="78740"/>
            <a:chOff x="2280" y="5650"/>
            <a:chExt cx="6330" cy="124"/>
          </a:xfrm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21864D0C-FEB5-343B-8C3B-96428F7948D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329E16B-963D-6DEB-2D66-587364E7528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08D003B9-1EDF-B890-55C6-D652E49AC14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7374478" y="5382526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9281D0B9-EBD4-C332-EA52-17A332490B8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-6977753" y="3962400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/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进度介绍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6D8EE7BC-8D5D-2875-22AE-9AFDDD16C4C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48D2E0-F758-CFA2-9097-3656CDFF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甘特图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D10636E-DF1C-CAFD-28E0-3ADFF014F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5EBCC6-32B0-D298-BADA-6556EB590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88" y="707130"/>
            <a:ext cx="8357029" cy="5175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>
            <a:extLst>
              <a:ext uri="{FF2B5EF4-FFF2-40B4-BE49-F238E27FC236}">
                <a16:creationId xmlns:a16="http://schemas.microsoft.com/office/drawing/2014/main" id="{004A28B9-33E3-3421-80B3-7357208028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952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48D2E0-F758-CFA2-9097-3656CDFF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Backlog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2E465C9-E1BC-E6C1-9DD3-E65D86A31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67"/>
          <a:stretch/>
        </p:blipFill>
        <p:spPr>
          <a:xfrm>
            <a:off x="3340531" y="688670"/>
            <a:ext cx="8067610" cy="5767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10636E-DF1C-CAFD-28E0-3ADFF014F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>
            <a:extLst>
              <a:ext uri="{FF2B5EF4-FFF2-40B4-BE49-F238E27FC236}">
                <a16:creationId xmlns:a16="http://schemas.microsoft.com/office/drawing/2014/main" id="{3C26C429-E116-8159-41CC-BEFB5582BF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85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48D2E0-F758-CFA2-9097-3656CDFF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DD3698-E35D-57CA-3137-73C5D1F771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4063" y="1629247"/>
            <a:ext cx="5011520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可摄入热量的计算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Mifflin-St Jeor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热量计算方法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目前位置全球公认的最为准确的热量计算方法</a:t>
            </a:r>
            <a:endParaRPr kumimoji="0" lang="en-US" altLang="zh-CN" sz="16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根据用户设置的生日、性别、身高、体重等信息综合为用户计算一顿饭应当摄入的卡路里数据，并据此推荐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与各大健康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Keep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、华为运动健康）的健康数据相同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很接近</a:t>
            </a:r>
            <a:endParaRPr kumimoji="0" lang="en-US" altLang="zh-CN" sz="16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lvl="1" indent="-30480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65AF43-79FA-1C24-A0B8-CDE691C43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85" y="2786485"/>
            <a:ext cx="6090148" cy="204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B7DF6E-8A51-82A0-178C-2E68BAE9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085" y="1410063"/>
            <a:ext cx="4850925" cy="1247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>
            <a:extLst>
              <a:ext uri="{FF2B5EF4-FFF2-40B4-BE49-F238E27FC236}">
                <a16:creationId xmlns:a16="http://schemas.microsoft.com/office/drawing/2014/main" id="{A5AAA2AC-180F-9CC8-DED5-356A4B963C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6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DD3698-E35D-57CA-3137-73C5D1F771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4063" y="984473"/>
            <a:ext cx="5663273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推荐营养均衡的菜品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算法实现了为用户呈上一份包含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主食、荤菜和素菜的营养均衡的菜品</a:t>
            </a:r>
            <a:endParaRPr kumimoji="0" lang="en-US" altLang="zh-CN" sz="16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实现对忌口设置的支持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算法会根据用户设置的忌口，自动忽略包含该忌口的菜品</a:t>
            </a: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9EDE2A-4A1B-1D60-DB99-9A4C5FBBB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95" y="4468911"/>
            <a:ext cx="3834041" cy="121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!!pic">
            <a:extLst>
              <a:ext uri="{FF2B5EF4-FFF2-40B4-BE49-F238E27FC236}">
                <a16:creationId xmlns:a16="http://schemas.microsoft.com/office/drawing/2014/main" id="{169D0CE5-A11D-7A48-B5AA-5921D65557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16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5A7871-E873-2A64-10A3-F1B231764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ED16D4-004E-941B-EE87-1A43E89EA91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DD3698-E35D-57CA-3137-73C5D1F771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4063" y="1179026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实现对预算设置的支持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根据用户希望在一顿饭上的花费，量身定制菜品的推荐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endParaRPr lang="en-US" altLang="zh-CN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综合步行距离的考量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tabLst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根据菜品所在的窗口，算法会推荐相隔尽可能近的菜品组合，让用户可以在步行最短距离下选购到组合内的菜品</a:t>
            </a:r>
            <a:endParaRPr kumimoji="0" lang="en-US" altLang="zh-CN" sz="9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ctr">
              <a:lnSpc>
                <a:spcPct val="150000"/>
              </a:lnSpc>
              <a:spcAft>
                <a:spcPts val="800"/>
              </a:spcAft>
              <a:buSzPct val="100000"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>
            <a:extLst>
              <a:ext uri="{FF2B5EF4-FFF2-40B4-BE49-F238E27FC236}">
                <a16:creationId xmlns:a16="http://schemas.microsoft.com/office/drawing/2014/main" id="{281E90DB-A112-FFDD-921C-E94E674BBB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99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95805D"/>
      </a:dk2>
      <a:lt2>
        <a:srgbClr val="EFE8DC"/>
      </a:lt2>
      <a:accent1>
        <a:srgbClr val="F2C16B"/>
      </a:accent1>
      <a:accent2>
        <a:srgbClr val="D7CB7C"/>
      </a:accent2>
      <a:accent3>
        <a:srgbClr val="BCD58D"/>
      </a:accent3>
      <a:accent4>
        <a:srgbClr val="A1DF9E"/>
      </a:accent4>
      <a:accent5>
        <a:srgbClr val="86E9AF"/>
      </a:accent5>
      <a:accent6>
        <a:srgbClr val="6CF3C1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676</Words>
  <Application>Microsoft Office PowerPoint</Application>
  <PresentationFormat>宽屏</PresentationFormat>
  <Paragraphs>99</Paragraphs>
  <Slides>21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汉仪雪君体简</vt:lpstr>
      <vt:lpstr>微软雅黑</vt:lpstr>
      <vt:lpstr>Arial</vt:lpstr>
      <vt:lpstr>Arial Black</vt:lpstr>
      <vt:lpstr>Calibri</vt:lpstr>
      <vt:lpstr>Wingdings</vt:lpstr>
      <vt:lpstr>Office 主题</vt:lpstr>
      <vt:lpstr>2_Office 主题​​</vt:lpstr>
      <vt:lpstr>1_Office 主题</vt:lpstr>
      <vt:lpstr>1_Office 主题​​</vt:lpstr>
      <vt:lpstr>3_Office 主题​​</vt:lpstr>
      <vt:lpstr>吃了么       第二次项目迭代</vt:lpstr>
      <vt:lpstr>PowerPoint 演示文稿</vt:lpstr>
      <vt:lpstr>PowerPoint 演示文稿</vt:lpstr>
      <vt:lpstr>PowerPoint 演示文稿</vt:lpstr>
      <vt:lpstr>甘特图 PKU-Eater</vt:lpstr>
      <vt:lpstr>Backlog PKU-Eater</vt:lpstr>
      <vt:lpstr>菜品推荐算法</vt:lpstr>
      <vt:lpstr>菜品推荐算法</vt:lpstr>
      <vt:lpstr>菜品推荐算法</vt:lpstr>
      <vt:lpstr>菜品推荐算法</vt:lpstr>
      <vt:lpstr>日志功能</vt:lpstr>
      <vt:lpstr>后端工作</vt:lpstr>
      <vt:lpstr>PowerPoint 演示文稿</vt:lpstr>
      <vt:lpstr>看板 PKU-Eater</vt:lpstr>
      <vt:lpstr>提交 Commit PKU-Eater</vt:lpstr>
      <vt:lpstr>分支 Branch PKU-Eater</vt:lpstr>
      <vt:lpstr>贡献 Contribution PKU-Eater</vt:lpstr>
      <vt:lpstr>代码规范 PKU-Eater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嘉阳</cp:lastModifiedBy>
  <cp:revision>54</cp:revision>
  <dcterms:created xsi:type="dcterms:W3CDTF">2022-09-25T13:26:00Z</dcterms:created>
  <dcterms:modified xsi:type="dcterms:W3CDTF">2022-11-10T05:15:48Z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DA8ADEE4B44A42E68A9A1CC3C1A704A0</vt:lpwstr>
  </property>
  <property fmtid="{D5CDD505-2E9C-101B-9397-08002B2CF9AE}" pid="3" name="KSOProductBuildVer">
    <vt:lpwstr>2052-11.1.0.12358</vt:lpwstr>
  </property>
</Properties>
</file>